
<file path=[Content_Types].xml><?xml version="1.0" encoding="utf-8"?>
<Types xmlns="http://schemas.openxmlformats.org/package/2006/content-types">
  <Default Extension="emf" ContentType="image/x-emf"/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5" d="100"/>
          <a:sy n="25" d="100"/>
        </p:scale>
        <p:origin x="2894" y="6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1056" units="cm"/>
          <inkml:channel name="Y" type="integer" max="6216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19-07-24T07:03:48.872"/>
    </inkml:context>
    <inkml:brush xml:id="br0">
      <inkml:brushProperty name="width" value="0.1" units="cm"/>
      <inkml:brushProperty name="height" value="0.1" units="cm"/>
      <inkml:brushProperty name="color" value="#FFA6CC"/>
      <inkml:brushProperty name="fitToCurve" value="1"/>
    </inkml:brush>
  </inkml:definitions>
  <inkml:trace contextRef="#ctx0" brushRef="#br0">0 0 0,'0'0'31,"0"0"-16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EA46-3C61-4D0D-AA9B-D609CF4BECB5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AB94-C10E-47C6-BE00-F65AF6B92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42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EA46-3C61-4D0D-AA9B-D609CF4BECB5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AB94-C10E-47C6-BE00-F65AF6B92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498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EA46-3C61-4D0D-AA9B-D609CF4BECB5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AB94-C10E-47C6-BE00-F65AF6B92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3258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EA46-3C61-4D0D-AA9B-D609CF4BECB5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AB94-C10E-47C6-BE00-F65AF6B92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1522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EA46-3C61-4D0D-AA9B-D609CF4BECB5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AB94-C10E-47C6-BE00-F65AF6B92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59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EA46-3C61-4D0D-AA9B-D609CF4BECB5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AB94-C10E-47C6-BE00-F65AF6B92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3349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EA46-3C61-4D0D-AA9B-D609CF4BECB5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AB94-C10E-47C6-BE00-F65AF6B92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1478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EA46-3C61-4D0D-AA9B-D609CF4BECB5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AB94-C10E-47C6-BE00-F65AF6B92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761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EA46-3C61-4D0D-AA9B-D609CF4BECB5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AB94-C10E-47C6-BE00-F65AF6B92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36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EA46-3C61-4D0D-AA9B-D609CF4BECB5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AB94-C10E-47C6-BE00-F65AF6B92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166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EA46-3C61-4D0D-AA9B-D609CF4BECB5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AB94-C10E-47C6-BE00-F65AF6B92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483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1EA46-3C61-4D0D-AA9B-D609CF4BECB5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EAB94-C10E-47C6-BE00-F65AF6B92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25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fif"/><Relationship Id="rId3" Type="http://schemas.openxmlformats.org/officeDocument/2006/relationships/customXml" Target="../ink/ink1.xml"/><Relationship Id="rId7" Type="http://schemas.openxmlformats.org/officeDocument/2006/relationships/image" Target="../media/image4.jf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image" Target="../media/image2.jfi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図 131">
            <a:extLst>
              <a:ext uri="{FF2B5EF4-FFF2-40B4-BE49-F238E27FC236}">
                <a16:creationId xmlns:a16="http://schemas.microsoft.com/office/drawing/2014/main" id="{280A1E41-2A35-4939-B2B4-240AE76D9B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00" y="34085"/>
            <a:ext cx="12236982" cy="1632901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0" name="インク 79">
                <a:extLst>
                  <a:ext uri="{FF2B5EF4-FFF2-40B4-BE49-F238E27FC236}">
                    <a16:creationId xmlns:a16="http://schemas.microsoft.com/office/drawing/2014/main" id="{A1C1E286-5FB8-4657-8F24-6ED55836AF5C}"/>
                  </a:ext>
                </a:extLst>
              </p14:cNvPr>
              <p14:cNvContentPartPr/>
              <p14:nvPr/>
            </p14:nvContentPartPr>
            <p14:xfrm>
              <a:off x="12239495" y="8576815"/>
              <a:ext cx="152" cy="152"/>
            </p14:xfrm>
          </p:contentPart>
        </mc:Choice>
        <mc:Fallback xmlns="">
          <p:pic>
            <p:nvPicPr>
              <p:cNvPr id="80" name="インク 79">
                <a:extLst>
                  <a:ext uri="{FF2B5EF4-FFF2-40B4-BE49-F238E27FC236}">
                    <a16:creationId xmlns:a16="http://schemas.microsoft.com/office/drawing/2014/main" id="{A1C1E286-5FB8-4657-8F24-6ED55836AF5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231895" y="8569215"/>
                <a:ext cx="15200" cy="15200"/>
              </a:xfrm>
              <a:prstGeom prst="rect">
                <a:avLst/>
              </a:prstGeom>
            </p:spPr>
          </p:pic>
        </mc:Fallback>
      </mc:AlternateContent>
      <p:pic>
        <p:nvPicPr>
          <p:cNvPr id="130" name="図 129">
            <a:extLst>
              <a:ext uri="{FF2B5EF4-FFF2-40B4-BE49-F238E27FC236}">
                <a16:creationId xmlns:a16="http://schemas.microsoft.com/office/drawing/2014/main" id="{42B3DEE2-3EF9-4D36-9A0C-548A856462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25592"/>
            <a:ext cx="12238582" cy="6930408"/>
          </a:xfrm>
          <a:prstGeom prst="rect">
            <a:avLst/>
          </a:prstGeom>
        </p:spPr>
      </p:pic>
      <p:pic>
        <p:nvPicPr>
          <p:cNvPr id="128" name="図 127">
            <a:extLst>
              <a:ext uri="{FF2B5EF4-FFF2-40B4-BE49-F238E27FC236}">
                <a16:creationId xmlns:a16="http://schemas.microsoft.com/office/drawing/2014/main" id="{CEFA7418-DC79-42CF-9A32-43E81C6C0D4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4358639" y="11302566"/>
            <a:ext cx="6217921" cy="2200074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CB17FBEA-0127-4316-8E42-F5BE6BD4890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9895" y="7962990"/>
            <a:ext cx="5677587" cy="3579251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AB28DFB3-8976-423A-ADA5-C40C424B45F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768" y="11327092"/>
            <a:ext cx="1961180" cy="1988627"/>
          </a:xfrm>
          <a:prstGeom prst="rect">
            <a:avLst/>
          </a:prstGeom>
        </p:spPr>
      </p:pic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56DD6507-3F40-4308-9AC9-90DC727775E5}"/>
              </a:ext>
            </a:extLst>
          </p:cNvPr>
          <p:cNvSpPr/>
          <p:nvPr/>
        </p:nvSpPr>
        <p:spPr>
          <a:xfrm>
            <a:off x="284510" y="789713"/>
            <a:ext cx="11469807" cy="197332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8000" b="1" dirty="0">
                <a:ln w="10160">
                  <a:solidFill>
                    <a:srgbClr val="0033CC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千歳サーモンマラニック</a:t>
            </a:r>
            <a:endParaRPr lang="ja-JP" altLang="en-US" sz="8000" b="1" cap="none" spc="0" dirty="0">
              <a:ln w="10160">
                <a:solidFill>
                  <a:srgbClr val="0033CC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34" name="正方形/長方形 133">
            <a:extLst>
              <a:ext uri="{FF2B5EF4-FFF2-40B4-BE49-F238E27FC236}">
                <a16:creationId xmlns:a16="http://schemas.microsoft.com/office/drawing/2014/main" id="{F092EC69-8CEE-492D-B997-6B516FE89867}"/>
              </a:ext>
            </a:extLst>
          </p:cNvPr>
          <p:cNvSpPr/>
          <p:nvPr/>
        </p:nvSpPr>
        <p:spPr>
          <a:xfrm>
            <a:off x="8156295" y="3241717"/>
            <a:ext cx="3669945" cy="63937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8000" b="1" dirty="0">
                <a:ln w="10160">
                  <a:solidFill>
                    <a:srgbClr val="0033CC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２０１９</a:t>
            </a:r>
            <a:endParaRPr lang="ja-JP" altLang="en-US" sz="8000" b="1" cap="none" spc="0" dirty="0">
              <a:ln w="10160">
                <a:solidFill>
                  <a:srgbClr val="0033CC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3699233-0748-4700-85A2-A7C5445F4400}"/>
              </a:ext>
            </a:extLst>
          </p:cNvPr>
          <p:cNvSpPr/>
          <p:nvPr/>
        </p:nvSpPr>
        <p:spPr>
          <a:xfrm>
            <a:off x="1336964" y="5197209"/>
            <a:ext cx="10184476" cy="203496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8000" b="1" dirty="0">
                <a:ln w="10160">
                  <a:solidFill>
                    <a:srgbClr val="0033CC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９月１６日の開催まで</a:t>
            </a:r>
            <a:endParaRPr lang="ja-JP" altLang="en-US" sz="8000" b="1" cap="none" spc="0" dirty="0">
              <a:ln w="10160">
                <a:solidFill>
                  <a:srgbClr val="0033CC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6593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CA7E7865-8084-4587-96F0-9B85559634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6556" y="0"/>
            <a:ext cx="12425112" cy="1625600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41F7DFB-E1E8-4676-8766-903671084F8B}"/>
              </a:ext>
            </a:extLst>
          </p:cNvPr>
          <p:cNvSpPr/>
          <p:nvPr/>
        </p:nvSpPr>
        <p:spPr>
          <a:xfrm>
            <a:off x="836122" y="9570720"/>
            <a:ext cx="5259878" cy="171529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8000" b="1" dirty="0">
                <a:ln w="10160">
                  <a:solidFill>
                    <a:srgbClr val="0033CC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あと</a:t>
            </a:r>
            <a:endParaRPr lang="ja-JP" altLang="en-US" sz="8000" b="1" cap="none" spc="0" dirty="0">
              <a:ln w="10160">
                <a:solidFill>
                  <a:srgbClr val="0033CC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8D4F406-7941-4093-9E96-892F184055A2}"/>
              </a:ext>
            </a:extLst>
          </p:cNvPr>
          <p:cNvSpPr/>
          <p:nvPr/>
        </p:nvSpPr>
        <p:spPr>
          <a:xfrm>
            <a:off x="2678084" y="12313920"/>
            <a:ext cx="8447116" cy="195913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8000" b="1" dirty="0">
                <a:ln w="10160">
                  <a:solidFill>
                    <a:srgbClr val="0033CC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５３日</a:t>
            </a:r>
            <a:endParaRPr lang="ja-JP" altLang="en-US" sz="8000" b="1" cap="none" spc="0" dirty="0">
              <a:ln w="10160">
                <a:solidFill>
                  <a:srgbClr val="0033CC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C2214E9-BCFD-4A16-9E85-F2BA9CAC603E}"/>
              </a:ext>
            </a:extLst>
          </p:cNvPr>
          <p:cNvSpPr/>
          <p:nvPr/>
        </p:nvSpPr>
        <p:spPr>
          <a:xfrm>
            <a:off x="2373284" y="14782799"/>
            <a:ext cx="9452956" cy="98377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8000" b="1" dirty="0">
                <a:ln w="10160">
                  <a:solidFill>
                    <a:srgbClr val="0033CC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晴れますように☀</a:t>
            </a:r>
            <a:endParaRPr lang="ja-JP" altLang="en-US" sz="8000" b="1" cap="none" spc="0" dirty="0">
              <a:ln w="10160">
                <a:solidFill>
                  <a:srgbClr val="0033CC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7177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14</Words>
  <Application>Microsoft Office PowerPoint</Application>
  <PresentationFormat>ユーザー設定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スポーツキャンプ ちとせ</dc:creator>
  <cp:lastModifiedBy>スポーツキャンプ ちとせ</cp:lastModifiedBy>
  <cp:revision>17</cp:revision>
  <dcterms:created xsi:type="dcterms:W3CDTF">2019-07-24T06:46:46Z</dcterms:created>
  <dcterms:modified xsi:type="dcterms:W3CDTF">2019-07-24T08:10:30Z</dcterms:modified>
</cp:coreProperties>
</file>